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tiff>
</file>

<file path=ppt/media/image2.tiff>
</file>

<file path=ppt/media/image3.tiff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ore-KR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E3C11-EF63-A546-B51B-8C43A0FE1569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ore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ED1A0-BED9-344B-A7D2-F770E71400EC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42032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ED1A0-BED9-344B-A7D2-F770E71400EC}" type="slidenum">
              <a:rPr lang="ko-Kore-KR" smtClean="0"/>
              <a:t>5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3621333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ED1A0-BED9-344B-A7D2-F770E71400EC}" type="slidenum">
              <a:rPr lang="ko-Kore-KR" smtClean="0"/>
              <a:t>7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1327821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ED1A0-BED9-344B-A7D2-F770E71400EC}" type="slidenum">
              <a:rPr lang="ko-Kore-KR" smtClean="0"/>
              <a:t>8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287034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76ECC6-11F8-2642-95D8-03541D7B9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ko-Kore-KR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59EFBD4-C501-C44D-B49B-4E98200DA6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ko-Kore-KR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10DC7A-1B3A-B447-8261-98E3AB22D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A3F988-0493-1F4B-9E33-062BF3255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2CCFCE-4F60-9943-8A98-26BD76A96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1929779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1A7B4-2E46-B143-A304-72C9ED332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ore-KR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7CC296-0AEE-BD47-945B-534CA9728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CF12BA-86CC-544A-BEE7-F0D4422F0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ADEA45-A830-9945-BC58-6C18C6BD9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6996E8-79DE-9E4B-A756-B592821F9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1771890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537BE54-79E0-C740-A386-4E75F32986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ko-Kore-KR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5D3A31-8246-2E45-98DE-ED627A59A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F797F6-75CE-7747-A8A5-C850396BF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83210A-9CEF-5746-A4D9-8FA3E0EBE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2A7776-A219-3749-9A10-CB0FEC333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3632821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6F833-74E6-ED48-A41B-AAE55F48D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ore-KR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0E81EA-D4EB-8A4C-9565-D8F237013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3DC81-E28C-1740-8A78-681ED608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88CDA9-EC39-6348-844E-DB2A47393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637EA1-D5E4-D245-8206-4881609FE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65369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0C09C8-7B4A-FF44-B26B-E904AE125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ko-Kore-KR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378F8C-43B3-7745-BDF2-08BD5FFCB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F4605D-B955-1540-AB4B-903868B3A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0C959E-D89F-BB40-9334-1EB111C83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511B9A-BE94-7542-B7D6-7E5D66866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2956560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42A8B4-8B15-8248-9969-728E3DCEC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ore-KR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A7F0D8-BBAB-B54F-9DF9-CA2F881F0F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8EDE54-369A-2649-B199-D67E6E97D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D245C2-E5DB-B746-91B0-8AE101A57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A610B1-62CC-2748-92DE-9013A872D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5E0FB5-DD45-CF42-AA21-97655C0EF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984943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8B3860-3CD4-1E4A-841D-22E3210C5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ko-Kore-KR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7DAAC8-1FDA-0248-A284-48D3910AF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641DE6-8D35-5B45-9231-4014308095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C119ED-48C8-D84A-8F07-254D74CD7C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B54029-696F-E14C-860B-AF677004BB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C34148-5106-1444-9A88-17BA84647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564DA0A-AE2E-1F44-AE7D-35D9565F0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E5DE70E-B8C5-8440-8343-871372D03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38066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59DDB6-81A3-FA41-BD67-A6663062A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ore-KR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92ABF0-670E-6344-BC62-C302B15EF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49F0BDB-C09C-F44C-A1D2-DA5ED41F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230D23-9226-9947-90DD-8DF09EA6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3970949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4FE71CD-B796-BF48-8B1B-07B4C5B91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BED5DE8-C55A-1349-B62A-BF14EC60D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61CB17-0406-5A4F-AC15-FA3EF816C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587841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1D32B-3C18-9D4B-89E7-31DF718D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ko-Kore-KR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F397CF-DF1C-3244-AE6D-DD4C57570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6B588B-AE0A-FB47-B781-EA7A49094E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92C909-2290-8A4D-9B4C-554698976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128B41-94EE-2246-8307-A5FD9F192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060135-03F3-E844-AEE3-820713FFD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1654785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32BC8-6A8B-FE42-9E0F-6FF1F1CA0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ko-Kore-KR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1E184F-14AC-0B40-996E-F041C06072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ore-KR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33DDE9-9E31-2546-8205-2B042F6994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2FD820-567E-4F4E-8432-38157D961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82489C-D662-1F46-BBE4-64FF5AE89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EAF725-55E6-E143-AEFA-D86047ED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3054250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01DD7C5-79FE-B54A-9175-96A6DC7A3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ko-Kore-KR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C2A4D9-A51D-344A-83E2-B58B2F0CB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ore-KR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152715-DD1B-A741-8F4F-80DBBAC988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F671C-E6CA-A247-8D29-0337B4A155AD}" type="datetimeFigureOut">
              <a:rPr lang="ko-Kore-KR" smtClean="0"/>
              <a:t>2020. 2. 6.</a:t>
            </a:fld>
            <a:endParaRPr lang="ko-Kore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F22593-0CBD-F640-ACEE-071D4D521E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ore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DD82F6-9920-2648-89B2-45F0EB20C1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8999E-D430-8D48-AC89-35FB32B14548}" type="slidenum">
              <a:rPr lang="ko-Kore-KR" smtClean="0"/>
              <a:t>‹#›</a:t>
            </a:fld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3451780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DDBAD-CE2A-E44E-82C5-753265ACED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챗봇</a:t>
            </a:r>
            <a:r>
              <a:rPr lang="ko-KR" altLang="en-US" dirty="0"/>
              <a:t> 만들기 </a:t>
            </a:r>
            <a:r>
              <a:rPr lang="en-US" altLang="ko-KR" dirty="0"/>
              <a:t>1</a:t>
            </a:r>
            <a:r>
              <a:rPr lang="ko-KR" altLang="en-US" dirty="0"/>
              <a:t>편</a:t>
            </a:r>
            <a:endParaRPr lang="ko-Kore-KR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E4CF788-3973-2D47-85A2-AC4118AB4C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ore-KR" dirty="0"/>
          </a:p>
        </p:txBody>
      </p:sp>
    </p:spTree>
    <p:extLst>
      <p:ext uri="{BB962C8B-B14F-4D97-AF65-F5344CB8AC3E}">
        <p14:creationId xmlns:p14="http://schemas.microsoft.com/office/powerpoint/2010/main" val="2683355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D33E67-9BC8-8E40-9F1D-56BA0FC64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ChatBot.py</a:t>
            </a:r>
            <a:r>
              <a:rPr lang="en-US" dirty="0"/>
              <a:t> </a:t>
            </a:r>
            <a:r>
              <a:rPr lang="ko-KR" altLang="en-US" dirty="0"/>
              <a:t>실행</a:t>
            </a:r>
            <a:endParaRPr lang="ko-Kore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5EFFC1F-6C21-7644-B162-21776DE47C8A}"/>
              </a:ext>
            </a:extLst>
          </p:cNvPr>
          <p:cNvSpPr/>
          <p:nvPr/>
        </p:nvSpPr>
        <p:spPr>
          <a:xfrm>
            <a:off x="1666102" y="1690688"/>
            <a:ext cx="71049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rgbClr val="333333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명령어 </a:t>
            </a:r>
            <a:r>
              <a:rPr lang="en-US" sz="2400" dirty="0">
                <a:solidFill>
                  <a:srgbClr val="333333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python </a:t>
            </a:r>
            <a:r>
              <a:rPr lang="en-US" sz="2400" dirty="0" err="1">
                <a:solidFill>
                  <a:srgbClr val="333333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ChatBot.py</a:t>
            </a:r>
            <a:endParaRPr lang="ko-Kore-KR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B62D31A-2FAB-B84D-AD8F-FF64B0AC8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783" y="2677983"/>
            <a:ext cx="68453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897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626F43-DAAD-C64A-8ACF-4B28BD667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응용</a:t>
            </a:r>
            <a:r>
              <a:rPr lang="en-US" altLang="ko-KR" dirty="0"/>
              <a:t>??</a:t>
            </a:r>
            <a:endParaRPr lang="ko-Kore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D85BE4-4DBE-534C-AFA2-B3B3AA078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899" y="1690688"/>
            <a:ext cx="7748201" cy="469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668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C2B48-E805-D744-9C5D-2BC30263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7470"/>
            <a:ext cx="10515600" cy="1325563"/>
          </a:xfrm>
        </p:spPr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</a:t>
            </a:r>
            <a:r>
              <a:rPr lang="ko-KR" altLang="en-US" dirty="0" err="1"/>
              <a:t>텔레그램</a:t>
            </a:r>
            <a:r>
              <a:rPr lang="ko-KR" altLang="en-US" dirty="0"/>
              <a:t> 설치</a:t>
            </a:r>
            <a:endParaRPr lang="ko-Kore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D54845-7A89-1F45-9835-5477914B5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AppStore, </a:t>
            </a:r>
            <a:r>
              <a:rPr lang="ko-KR" altLang="en-US" dirty="0"/>
              <a:t>플레이 스토어에서 </a:t>
            </a:r>
            <a:r>
              <a:rPr lang="en-US" altLang="ko-KR" dirty="0"/>
              <a:t>Telegram </a:t>
            </a:r>
            <a:r>
              <a:rPr lang="ko-KR" altLang="en-US" dirty="0"/>
              <a:t>설치 및 가입</a:t>
            </a:r>
            <a:endParaRPr lang="ko-Kore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C7E05C-2B42-CD4A-96FF-98156011B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2497082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45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C2B48-E805-D744-9C5D-2BC30263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675"/>
            <a:ext cx="10515600" cy="1325563"/>
          </a:xfrm>
        </p:spPr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 </a:t>
            </a:r>
            <a:r>
              <a:rPr lang="en-US" altLang="ko-KR" dirty="0" err="1"/>
              <a:t>BotFather</a:t>
            </a:r>
            <a:r>
              <a:rPr lang="ko-KR" altLang="en-US" dirty="0"/>
              <a:t>을 통한 </a:t>
            </a:r>
            <a:r>
              <a:rPr lang="en-US" altLang="ko-KR" dirty="0"/>
              <a:t>Bot </a:t>
            </a:r>
            <a:r>
              <a:rPr lang="ko-KR" altLang="en-US" dirty="0"/>
              <a:t>생성</a:t>
            </a:r>
            <a:endParaRPr lang="ko-Kore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D54845-7A89-1F45-9835-5477914B5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673" y="1806155"/>
            <a:ext cx="5352393" cy="4351338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검색창에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en-US" altLang="ko-KR" dirty="0" err="1"/>
              <a:t>BotFather</a:t>
            </a:r>
            <a:r>
              <a:rPr lang="en-US" altLang="ko-KR" dirty="0"/>
              <a:t>’</a:t>
            </a:r>
            <a:r>
              <a:rPr lang="ko-KR" altLang="en-US" dirty="0"/>
              <a:t> 검색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 err="1"/>
              <a:t>채팅창에</a:t>
            </a:r>
            <a:r>
              <a:rPr lang="ko-KR" altLang="en-US" dirty="0"/>
              <a:t> </a:t>
            </a:r>
            <a:r>
              <a:rPr lang="en-US" altLang="ko-KR" dirty="0"/>
              <a:t>/</a:t>
            </a:r>
            <a:r>
              <a:rPr lang="en-US" altLang="ko-KR" dirty="0" err="1"/>
              <a:t>newbot</a:t>
            </a:r>
            <a:r>
              <a:rPr lang="ko-KR" altLang="en-US" dirty="0"/>
              <a:t> 입력</a:t>
            </a:r>
            <a:endParaRPr lang="en-US" altLang="ko-KR" dirty="0"/>
          </a:p>
          <a:p>
            <a:endParaRPr lang="en-US" dirty="0"/>
          </a:p>
          <a:p>
            <a:r>
              <a:rPr lang="ko-KR" altLang="en-US" dirty="0"/>
              <a:t>봇 이름 영어로 입력 </a:t>
            </a:r>
            <a:r>
              <a:rPr lang="en-US" altLang="ko-KR" dirty="0"/>
              <a:t>(</a:t>
            </a:r>
            <a:r>
              <a:rPr lang="ko-KR" altLang="en-US" dirty="0"/>
              <a:t>아무거나</a:t>
            </a:r>
            <a:r>
              <a:rPr lang="en-US" altLang="ko-KR" dirty="0"/>
              <a:t>)</a:t>
            </a:r>
          </a:p>
          <a:p>
            <a:endParaRPr lang="en-US" dirty="0"/>
          </a:p>
          <a:p>
            <a:r>
              <a:rPr lang="ko-KR" altLang="en-US" dirty="0"/>
              <a:t>봇 식별 이름 입력 </a:t>
            </a:r>
            <a:r>
              <a:rPr lang="en-US" altLang="ko-KR" dirty="0"/>
              <a:t>(</a:t>
            </a:r>
            <a:r>
              <a:rPr lang="en-US" altLang="ko-KR" dirty="0" err="1"/>
              <a:t>wonjune_bot</a:t>
            </a:r>
            <a:r>
              <a:rPr lang="ko-KR" altLang="en-US" dirty="0" err="1"/>
              <a:t>처럼</a:t>
            </a:r>
            <a:r>
              <a:rPr lang="ko-KR" altLang="en-US" dirty="0"/>
              <a:t> 끝에 </a:t>
            </a:r>
            <a:r>
              <a:rPr lang="en-US" altLang="ko-KR" dirty="0"/>
              <a:t>_bot</a:t>
            </a:r>
            <a:r>
              <a:rPr lang="ko-KR" altLang="en-US" dirty="0"/>
              <a:t>을 붙임</a:t>
            </a:r>
            <a:r>
              <a:rPr lang="en-US" altLang="ko-KR" dirty="0"/>
              <a:t>)</a:t>
            </a:r>
          </a:p>
          <a:p>
            <a:endParaRPr lang="en-US" dirty="0"/>
          </a:p>
          <a:p>
            <a:r>
              <a:rPr lang="en-US" altLang="ko-KR" dirty="0"/>
              <a:t>Token</a:t>
            </a:r>
            <a:r>
              <a:rPr lang="ko-KR" altLang="en-US" dirty="0"/>
              <a:t> 값 </a:t>
            </a:r>
            <a:r>
              <a:rPr lang="ko-KR" altLang="en-US" dirty="0" err="1"/>
              <a:t>복사해놓기</a:t>
            </a:r>
            <a:endParaRPr lang="en-US" dirty="0"/>
          </a:p>
          <a:p>
            <a:endParaRPr lang="ko-Kore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5BC6AFB-01AD-D24C-80D4-BB789C032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7538" y="1345324"/>
            <a:ext cx="2565244" cy="527300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038D88E-B963-B94B-B49B-C767AB39B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6592" y="1345324"/>
            <a:ext cx="2593339" cy="533075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0564EAF-8C70-1842-8F1A-8F08B37D3D79}"/>
              </a:ext>
            </a:extLst>
          </p:cNvPr>
          <p:cNvSpPr/>
          <p:nvPr/>
        </p:nvSpPr>
        <p:spPr>
          <a:xfrm>
            <a:off x="9280634" y="4981903"/>
            <a:ext cx="2165132" cy="4204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1490441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C2B48-E805-D744-9C5D-2BC302633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</a:t>
            </a:r>
            <a:r>
              <a:rPr lang="ko-KR" altLang="en-US" dirty="0"/>
              <a:t> </a:t>
            </a:r>
            <a:r>
              <a:rPr lang="en-US" altLang="ko-KR" dirty="0"/>
              <a:t>Python-telegram-bot </a:t>
            </a:r>
            <a:r>
              <a:rPr lang="ko-KR" altLang="en-US" dirty="0"/>
              <a:t>패키지 설치</a:t>
            </a:r>
            <a:endParaRPr lang="ko-Kore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9174C78-C9FC-404C-A15B-A2B7E3B42BF1}"/>
              </a:ext>
            </a:extLst>
          </p:cNvPr>
          <p:cNvSpPr/>
          <p:nvPr/>
        </p:nvSpPr>
        <p:spPr>
          <a:xfrm>
            <a:off x="3018173" y="3429000"/>
            <a:ext cx="71049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333333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pip install python-telegram-bot –upgrade</a:t>
            </a:r>
            <a:br>
              <a:rPr lang="en-US" sz="2400" dirty="0"/>
            </a:br>
            <a:endParaRPr lang="ko-Kore-KR" sz="2400" dirty="0"/>
          </a:p>
        </p:txBody>
      </p:sp>
    </p:spTree>
    <p:extLst>
      <p:ext uri="{BB962C8B-B14F-4D97-AF65-F5344CB8AC3E}">
        <p14:creationId xmlns:p14="http://schemas.microsoft.com/office/powerpoint/2010/main" val="2433738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F315EE-DA69-3742-80DB-74FE6B260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021"/>
            <a:ext cx="10515600" cy="1325563"/>
          </a:xfrm>
        </p:spPr>
        <p:txBody>
          <a:bodyPr/>
          <a:lstStyle/>
          <a:p>
            <a:r>
              <a:rPr lang="en-US" dirty="0" err="1"/>
              <a:t>ChatBot.py</a:t>
            </a:r>
            <a:r>
              <a:rPr lang="en-US" dirty="0"/>
              <a:t> </a:t>
            </a:r>
            <a:r>
              <a:rPr lang="ko-KR" altLang="en-US" dirty="0"/>
              <a:t>파일 작성</a:t>
            </a:r>
            <a:endParaRPr lang="ko-Kore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A46DE4-BCD1-4E48-8BD8-76F38ADDF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6455" y="1484148"/>
            <a:ext cx="7866336" cy="47938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425F758-9E22-0049-952F-4D7DD72D1B69}"/>
              </a:ext>
            </a:extLst>
          </p:cNvPr>
          <p:cNvSpPr/>
          <p:nvPr/>
        </p:nvSpPr>
        <p:spPr>
          <a:xfrm>
            <a:off x="3689131" y="2501462"/>
            <a:ext cx="6032938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ore-K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6CEC3F-F65D-414D-A3D5-98208181991E}"/>
              </a:ext>
            </a:extLst>
          </p:cNvPr>
          <p:cNvSpPr txBox="1"/>
          <p:nvPr/>
        </p:nvSpPr>
        <p:spPr>
          <a:xfrm>
            <a:off x="3767958" y="2501462"/>
            <a:ext cx="58752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</a:rPr>
              <a:t>여러분이 받은 토큰 문자열 입력</a:t>
            </a:r>
            <a:endParaRPr lang="ko-Kore-KR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320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F9E202-3B99-AE4C-971C-471D0B757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봇에게</a:t>
            </a:r>
            <a:r>
              <a:rPr lang="ko-KR" altLang="en-US" dirty="0"/>
              <a:t> 한마디 걸어주기</a:t>
            </a:r>
            <a:endParaRPr lang="ko-Kore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C122C7-15CB-C94D-ACFE-2DCDA476E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719" y="1457594"/>
            <a:ext cx="2449595" cy="503527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3F14560-30A1-F344-99D5-D6AEA250E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575" y="1457595"/>
            <a:ext cx="2449595" cy="503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72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9D79E-4CBC-404B-9A9C-764019DE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프로그램 작동 확인</a:t>
            </a:r>
            <a:endParaRPr lang="ko-Kore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E63682-2B8A-6B40-8699-A2E0E065A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49" y="2730061"/>
            <a:ext cx="10044013" cy="212571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9F44740-DF04-884C-BF8B-5A8C2A5A3A55}"/>
              </a:ext>
            </a:extLst>
          </p:cNvPr>
          <p:cNvSpPr/>
          <p:nvPr/>
        </p:nvSpPr>
        <p:spPr>
          <a:xfrm>
            <a:off x="6642538" y="2911366"/>
            <a:ext cx="2165131" cy="43092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ore-K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D4CC2A-B3CD-7741-B79A-7C84D0665737}"/>
              </a:ext>
            </a:extLst>
          </p:cNvPr>
          <p:cNvSpPr txBox="1"/>
          <p:nvPr/>
        </p:nvSpPr>
        <p:spPr>
          <a:xfrm>
            <a:off x="7725103" y="2262766"/>
            <a:ext cx="162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사용자 </a:t>
            </a:r>
            <a:r>
              <a:rPr lang="en-US" altLang="ko-KR" dirty="0">
                <a:solidFill>
                  <a:srgbClr val="FF0000"/>
                </a:solidFill>
              </a:rPr>
              <a:t>ID </a:t>
            </a:r>
            <a:r>
              <a:rPr lang="ko-KR" altLang="en-US" dirty="0">
                <a:solidFill>
                  <a:srgbClr val="FF0000"/>
                </a:solidFill>
              </a:rPr>
              <a:t>확인</a:t>
            </a:r>
            <a:endParaRPr lang="ko-Kore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835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9D79E-4CBC-404B-9A9C-764019DE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</a:t>
            </a:r>
            <a:r>
              <a:rPr lang="en-US" dirty="0" err="1"/>
              <a:t>ChatBotModel.py</a:t>
            </a:r>
            <a:r>
              <a:rPr lang="en-US" dirty="0"/>
              <a:t> </a:t>
            </a:r>
            <a:r>
              <a:rPr lang="ko-KR" altLang="en-US" dirty="0"/>
              <a:t>수정</a:t>
            </a:r>
            <a:endParaRPr lang="ko-Kore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B83EFD6-142B-674C-B1D5-ED42BED3F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538" y="1923257"/>
            <a:ext cx="8446924" cy="383391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DD91AD0-6109-5148-877D-CD86C1D9F703}"/>
              </a:ext>
            </a:extLst>
          </p:cNvPr>
          <p:cNvSpPr/>
          <p:nvPr/>
        </p:nvSpPr>
        <p:spPr>
          <a:xfrm>
            <a:off x="1959960" y="3505201"/>
            <a:ext cx="2895820" cy="135057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ore-KR"/>
          </a:p>
        </p:txBody>
      </p:sp>
    </p:spTree>
    <p:extLst>
      <p:ext uri="{BB962C8B-B14F-4D97-AF65-F5344CB8AC3E}">
        <p14:creationId xmlns:p14="http://schemas.microsoft.com/office/powerpoint/2010/main" val="1069068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D33E67-9BC8-8E40-9F1D-56BA0FC64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ChatBot.py</a:t>
            </a:r>
            <a:r>
              <a:rPr lang="en-US" dirty="0"/>
              <a:t> </a:t>
            </a:r>
            <a:r>
              <a:rPr lang="ko-KR" altLang="en-US" dirty="0"/>
              <a:t>수정</a:t>
            </a:r>
            <a:endParaRPr lang="ko-Kore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2B341E-6D78-904A-98D7-84A993C79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899" y="1690688"/>
            <a:ext cx="7748201" cy="469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84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110</Words>
  <Application>Microsoft Macintosh PowerPoint</Application>
  <PresentationFormat>와이드스크린</PresentationFormat>
  <Paragraphs>28</Paragraphs>
  <Slides>11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나눔고딕</vt:lpstr>
      <vt:lpstr>Arial</vt:lpstr>
      <vt:lpstr>Calibri</vt:lpstr>
      <vt:lpstr>Calibri Light</vt:lpstr>
      <vt:lpstr>Office 테마</vt:lpstr>
      <vt:lpstr>챗봇 만들기 1편</vt:lpstr>
      <vt:lpstr>1. 텔레그램 설치</vt:lpstr>
      <vt:lpstr>2. BotFather을 통한 Bot 생성</vt:lpstr>
      <vt:lpstr>3. Python-telegram-bot 패키지 설치</vt:lpstr>
      <vt:lpstr>ChatBot.py 파일 작성</vt:lpstr>
      <vt:lpstr>봇에게 한마디 걸어주기</vt:lpstr>
      <vt:lpstr>프로그램 작동 확인</vt:lpstr>
      <vt:lpstr>기존 ChatBotModel.py 수정</vt:lpstr>
      <vt:lpstr>ChatBot.py 수정</vt:lpstr>
      <vt:lpstr>ChatBot.py 실행</vt:lpstr>
      <vt:lpstr>응용??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KIMWONJUN</dc:creator>
  <cp:lastModifiedBy>KIMWONJUN</cp:lastModifiedBy>
  <cp:revision>51</cp:revision>
  <dcterms:created xsi:type="dcterms:W3CDTF">2020-02-06T12:35:05Z</dcterms:created>
  <dcterms:modified xsi:type="dcterms:W3CDTF">2020-02-06T14:18:07Z</dcterms:modified>
</cp:coreProperties>
</file>

<file path=docProps/thumbnail.jpeg>
</file>